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4" r:id="rId4"/>
    <p:sldId id="259" r:id="rId5"/>
    <p:sldId id="261" r:id="rId6"/>
    <p:sldId id="262" r:id="rId7"/>
  </p:sldIdLst>
  <p:sldSz cx="9144000" cy="5143500" type="screen16x9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19"/>
  </p:normalViewPr>
  <p:slideViewPr>
    <p:cSldViewPr snapToGrid="0" snapToObjects="1">
      <p:cViewPr varScale="1">
        <p:scale>
          <a:sx n="163" d="100"/>
          <a:sy n="163" d="100"/>
        </p:scale>
        <p:origin x="158" y="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6.png>
</file>

<file path=ppt/media/image7.png>
</file>

<file path=ppt/media/image8.pn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 userDrawn="1"/>
        </p:nvPicPr>
        <p:blipFill rotWithShape="1">
          <a:blip r:embed="rId2">
            <a:grayscl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12285" t="298" r="10102" b="-785"/>
          <a:stretch/>
        </p:blipFill>
        <p:spPr>
          <a:xfrm>
            <a:off x="0" y="1"/>
            <a:ext cx="9360000" cy="5190480"/>
          </a:xfrm>
          <a:prstGeom prst="rect">
            <a:avLst/>
          </a:prstGeom>
        </p:spPr>
      </p:pic>
      <p:sp>
        <p:nvSpPr>
          <p:cNvPr id="8" name="正方形/長方形 7"/>
          <p:cNvSpPr/>
          <p:nvPr userDrawn="1"/>
        </p:nvSpPr>
        <p:spPr>
          <a:xfrm>
            <a:off x="0" y="1273520"/>
            <a:ext cx="9144000" cy="2596461"/>
          </a:xfrm>
          <a:prstGeom prst="rect">
            <a:avLst/>
          </a:prstGeom>
          <a:solidFill>
            <a:srgbClr val="E0300D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タイトル 1"/>
          <p:cNvSpPr>
            <a:spLocks noGrp="1"/>
          </p:cNvSpPr>
          <p:nvPr>
            <p:ph type="ctrTitle"/>
          </p:nvPr>
        </p:nvSpPr>
        <p:spPr>
          <a:xfrm>
            <a:off x="654288" y="1827161"/>
            <a:ext cx="7835425" cy="1103897"/>
          </a:xfrm>
        </p:spPr>
        <p:txBody>
          <a:bodyPr/>
          <a:lstStyle>
            <a:lvl1pPr>
              <a:defRPr sz="4000">
                <a:solidFill>
                  <a:srgbClr val="4C4948"/>
                </a:solidFill>
                <a:latin typeface="Helvetica"/>
                <a:ea typeface="ヒラギノ角ゴシック W6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0" name="サブタイトル 2"/>
          <p:cNvSpPr>
            <a:spLocks noGrp="1"/>
          </p:cNvSpPr>
          <p:nvPr>
            <p:ph type="subTitle" idx="1"/>
          </p:nvPr>
        </p:nvSpPr>
        <p:spPr>
          <a:xfrm>
            <a:off x="1407458" y="3033000"/>
            <a:ext cx="6329084" cy="397125"/>
          </a:xfrm>
        </p:spPr>
        <p:txBody>
          <a:bodyPr>
            <a:noAutofit/>
          </a:bodyPr>
          <a:lstStyle>
            <a:lvl1pPr marL="0" indent="0" algn="ctr">
              <a:buNone/>
              <a:defRPr sz="2600">
                <a:solidFill>
                  <a:schemeClr val="tx1"/>
                </a:solidFill>
                <a:latin typeface="Helvetica Light"/>
                <a:ea typeface="ヒラギノ角ゴシック W3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  <p:pic>
        <p:nvPicPr>
          <p:cNvPr id="11" name="図 10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278002" y="4258067"/>
            <a:ext cx="2649454" cy="52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064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EDAE-90FA-0B42-975B-EC19FE0242CB}" type="datetimeFigureOut">
              <a:rPr kumimoji="1" lang="ja-JP" altLang="en-US" smtClean="0"/>
              <a:t>2023/10/30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B3E55-C0F9-E547-B8D6-01A7587E8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542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EDAE-90FA-0B42-975B-EC19FE0242CB}" type="datetimeFigureOut">
              <a:rPr kumimoji="1" lang="ja-JP" altLang="en-US" smtClean="0"/>
              <a:t>2023/10/30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B3E55-C0F9-E547-B8D6-01A7587E8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68440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EDAE-90FA-0B42-975B-EC19FE0242CB}" type="datetimeFigureOut">
              <a:rPr kumimoji="1" lang="ja-JP" altLang="en-US" smtClean="0"/>
              <a:t>2023/10/30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B3E55-C0F9-E547-B8D6-01A7587E8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47629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EDAE-90FA-0B42-975B-EC19FE0242CB}" type="datetimeFigureOut">
              <a:rPr kumimoji="1" lang="ja-JP" altLang="en-US" smtClean="0"/>
              <a:t>2023/10/30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B3E55-C0F9-E547-B8D6-01A7587E8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6395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/>
          <p:cNvSpPr/>
          <p:nvPr userDrawn="1"/>
        </p:nvSpPr>
        <p:spPr>
          <a:xfrm>
            <a:off x="-18000" y="0"/>
            <a:ext cx="9198000" cy="5143500"/>
          </a:xfrm>
          <a:prstGeom prst="rect">
            <a:avLst/>
          </a:prstGeom>
          <a:solidFill>
            <a:srgbClr val="E0300D">
              <a:alpha val="8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タイトル 1"/>
          <p:cNvSpPr>
            <a:spLocks noGrp="1"/>
          </p:cNvSpPr>
          <p:nvPr>
            <p:ph type="ctrTitle"/>
          </p:nvPr>
        </p:nvSpPr>
        <p:spPr>
          <a:xfrm>
            <a:off x="3130834" y="1817840"/>
            <a:ext cx="5552034" cy="1042933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Helvetica"/>
                <a:ea typeface="ヒラギノ角ゴシック W6"/>
              </a:defRPr>
            </a:lvl1pPr>
          </a:lstStyle>
          <a:p>
            <a:r>
              <a:rPr kumimoji="1" lang="ja-JP" altLang="en-US" dirty="0"/>
              <a:t>マスター タイトル</a:t>
            </a:r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/>
          </p:nvPr>
        </p:nvSpPr>
        <p:spPr>
          <a:xfrm>
            <a:off x="3130834" y="2953220"/>
            <a:ext cx="5552034" cy="643808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  <a:latin typeface="Helvetica Light"/>
                <a:ea typeface="ヒラギノ角ゴシック W3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dirty="0"/>
              <a:t>マスター サブタイトル</a:t>
            </a:r>
          </a:p>
        </p:txBody>
      </p:sp>
      <p:cxnSp>
        <p:nvCxnSpPr>
          <p:cNvPr id="15" name="直線コネクタ 14"/>
          <p:cNvCxnSpPr/>
          <p:nvPr userDrawn="1"/>
        </p:nvCxnSpPr>
        <p:spPr>
          <a:xfrm>
            <a:off x="2894291" y="1817840"/>
            <a:ext cx="0" cy="1779187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図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4796" y="1876783"/>
            <a:ext cx="2098484" cy="166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36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図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51369" y="4507690"/>
            <a:ext cx="450114" cy="724402"/>
          </a:xfrm>
          <a:prstGeom prst="rect">
            <a:avLst/>
          </a:prstGeom>
        </p:spPr>
      </p:pic>
      <p:sp>
        <p:nvSpPr>
          <p:cNvPr id="16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8244"/>
          </a:xfrm>
        </p:spPr>
        <p:txBody>
          <a:bodyPr/>
          <a:lstStyle>
            <a:lvl1pPr algn="l">
              <a:defRPr sz="3800">
                <a:solidFill>
                  <a:srgbClr val="4C4948"/>
                </a:solidFill>
                <a:latin typeface="Helvetica"/>
                <a:ea typeface="ヒラギノ角ゴシック W6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7" name="コンテンツ プレースホルダー 2"/>
          <p:cNvSpPr>
            <a:spLocks noGrp="1"/>
          </p:cNvSpPr>
          <p:nvPr>
            <p:ph idx="13"/>
          </p:nvPr>
        </p:nvSpPr>
        <p:spPr>
          <a:xfrm>
            <a:off x="457200" y="1406925"/>
            <a:ext cx="8229600" cy="3396802"/>
          </a:xfrm>
        </p:spPr>
        <p:txBody>
          <a:bodyPr/>
          <a:lstStyle>
            <a:lvl1pPr>
              <a:defRPr>
                <a:solidFill>
                  <a:srgbClr val="4C4948"/>
                </a:solidFill>
                <a:latin typeface="Helvetica Light"/>
              </a:defRPr>
            </a:lvl1pPr>
            <a:lvl2pPr>
              <a:defRPr>
                <a:solidFill>
                  <a:srgbClr val="4C4948"/>
                </a:solidFill>
                <a:latin typeface="Helvetica Light"/>
              </a:defRPr>
            </a:lvl2pPr>
            <a:lvl3pPr>
              <a:defRPr>
                <a:solidFill>
                  <a:srgbClr val="4C4948"/>
                </a:solidFill>
                <a:latin typeface="Helvetica Light"/>
              </a:defRPr>
            </a:lvl3pPr>
            <a:lvl4pPr>
              <a:defRPr>
                <a:solidFill>
                  <a:srgbClr val="4C4948"/>
                </a:solidFill>
                <a:latin typeface="Helvetica Light"/>
              </a:defRPr>
            </a:lvl4pPr>
            <a:lvl5pPr>
              <a:defRPr>
                <a:solidFill>
                  <a:srgbClr val="4C4948"/>
                </a:solidFill>
                <a:latin typeface="Helvetica Light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cxnSp>
        <p:nvCxnSpPr>
          <p:cNvPr id="18" name="直線コネクタ 17"/>
          <p:cNvCxnSpPr/>
          <p:nvPr userDrawn="1"/>
        </p:nvCxnSpPr>
        <p:spPr>
          <a:xfrm>
            <a:off x="379048" y="274638"/>
            <a:ext cx="0" cy="898244"/>
          </a:xfrm>
          <a:prstGeom prst="line">
            <a:avLst/>
          </a:prstGeom>
          <a:ln w="76200" cmpd="sng">
            <a:solidFill>
              <a:srgbClr val="E0300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スライド番号プレースホルダー 5"/>
          <p:cNvSpPr txBox="1">
            <a:spLocks/>
          </p:cNvSpPr>
          <p:nvPr userDrawn="1"/>
        </p:nvSpPr>
        <p:spPr>
          <a:xfrm>
            <a:off x="7705393" y="48037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4572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5C25D58-A773-7645-931E-54BBC2E48E84}" type="slidenum">
              <a:rPr lang="ja-JP" altLang="en-US" smtClean="0">
                <a:solidFill>
                  <a:schemeClr val="bg1"/>
                </a:solidFill>
              </a:rPr>
              <a:pPr algn="ctr"/>
              <a:t>‹#›</a:t>
            </a:fld>
            <a:endParaRPr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5815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4751970"/>
            <a:ext cx="9144000" cy="391530"/>
          </a:xfrm>
          <a:prstGeom prst="rect">
            <a:avLst/>
          </a:prstGeom>
          <a:solidFill>
            <a:srgbClr val="E0300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8244"/>
          </a:xfrm>
        </p:spPr>
        <p:txBody>
          <a:bodyPr/>
          <a:lstStyle>
            <a:lvl1pPr algn="ctr">
              <a:defRPr sz="3800">
                <a:solidFill>
                  <a:srgbClr val="4C4948"/>
                </a:solidFill>
                <a:latin typeface="Helvetica"/>
                <a:ea typeface="ヒラギノ角ゴシック W6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9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507420"/>
            <a:ext cx="8229600" cy="3060520"/>
          </a:xfrm>
        </p:spPr>
        <p:txBody>
          <a:bodyPr/>
          <a:lstStyle>
            <a:lvl1pPr>
              <a:defRPr>
                <a:solidFill>
                  <a:srgbClr val="4C4948"/>
                </a:solidFill>
                <a:latin typeface="Helvetica Light"/>
              </a:defRPr>
            </a:lvl1pPr>
            <a:lvl2pPr>
              <a:defRPr>
                <a:solidFill>
                  <a:srgbClr val="4C4948"/>
                </a:solidFill>
                <a:latin typeface="Helvetica Light"/>
              </a:defRPr>
            </a:lvl2pPr>
            <a:lvl3pPr>
              <a:defRPr>
                <a:solidFill>
                  <a:srgbClr val="4C4948"/>
                </a:solidFill>
                <a:latin typeface="Helvetica Light"/>
              </a:defRPr>
            </a:lvl3pPr>
            <a:lvl4pPr>
              <a:defRPr>
                <a:solidFill>
                  <a:srgbClr val="4C4948"/>
                </a:solidFill>
                <a:latin typeface="Helvetica Light"/>
              </a:defRPr>
            </a:lvl4pPr>
            <a:lvl5pPr>
              <a:defRPr>
                <a:solidFill>
                  <a:srgbClr val="4C4948"/>
                </a:solidFill>
                <a:latin typeface="Helvetica Light"/>
              </a:defRPr>
            </a:lvl5pPr>
          </a:lstStyle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pic>
        <p:nvPicPr>
          <p:cNvPr id="10" name="図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5854" y="4837176"/>
            <a:ext cx="2872000" cy="216000"/>
          </a:xfrm>
          <a:prstGeom prst="rect">
            <a:avLst/>
          </a:prstGeom>
        </p:spPr>
      </p:pic>
      <p:sp>
        <p:nvSpPr>
          <p:cNvPr id="11" name="スライド番号プレースホルダー 5"/>
          <p:cNvSpPr txBox="1">
            <a:spLocks/>
          </p:cNvSpPr>
          <p:nvPr userDrawn="1"/>
        </p:nvSpPr>
        <p:spPr>
          <a:xfrm>
            <a:off x="6913243" y="477279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4572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45C25D58-A773-7645-931E-54BBC2E48E84}" type="slidenum">
              <a:rPr lang="ja-JP" altLang="en-US" smtClean="0">
                <a:solidFill>
                  <a:schemeClr val="bg1"/>
                </a:solidFill>
              </a:rPr>
              <a:pPr algn="r"/>
              <a:t>‹#›</a:t>
            </a:fld>
            <a:endParaRPr lang="ja-JP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218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EDAE-90FA-0B42-975B-EC19FE0242CB}" type="datetimeFigureOut">
              <a:rPr kumimoji="1" lang="ja-JP" altLang="en-US" smtClean="0"/>
              <a:t>2023/10/30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B3E55-C0F9-E547-B8D6-01A7587E8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1838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EDAE-90FA-0B42-975B-EC19FE0242CB}" type="datetimeFigureOut">
              <a:rPr kumimoji="1" lang="ja-JP" altLang="en-US" smtClean="0"/>
              <a:t>2023/10/30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B3E55-C0F9-E547-B8D6-01A7587E8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5286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EDAE-90FA-0B42-975B-EC19FE0242CB}" type="datetimeFigureOut">
              <a:rPr kumimoji="1" lang="ja-JP" altLang="en-US" smtClean="0"/>
              <a:t>2023/10/30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B3E55-C0F9-E547-B8D6-01A7587E8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9178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EDAE-90FA-0B42-975B-EC19FE0242CB}" type="datetimeFigureOut">
              <a:rPr kumimoji="1" lang="ja-JP" altLang="en-US" smtClean="0"/>
              <a:t>2023/10/30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B3E55-C0F9-E547-B8D6-01A7587E8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5931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EDAE-90FA-0B42-975B-EC19FE0242CB}" type="datetimeFigureOut">
              <a:rPr kumimoji="1" lang="ja-JP" altLang="en-US" smtClean="0"/>
              <a:t>2023/10/30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B3E55-C0F9-E547-B8D6-01A7587E8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521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30EDAE-90FA-0B42-975B-EC19FE0242CB}" type="datetimeFigureOut">
              <a:rPr kumimoji="1" lang="ja-JP" altLang="en-US" smtClean="0"/>
              <a:t>2023/10/30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B3E55-C0F9-E547-B8D6-01A7587E8B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797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/>
              <a:t>2023/11/1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Erik Hazel </a:t>
            </a:r>
            <a:r>
              <a:rPr kumimoji="1" lang="en-US" altLang="ja-JP" dirty="0" err="1"/>
              <a:t>Vilchis</a:t>
            </a:r>
            <a:endParaRPr kumimoji="1" lang="ja-JP" alt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A52203E-9644-4FD2-9655-258DF0575A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920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86"/>
    </mc:Choice>
    <mc:Fallback xmlns="">
      <p:transition spd="slow" advTm="9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Summary of previous meeting</a:t>
            </a:r>
            <a:endParaRPr kumimoji="1" lang="ja-JP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E1D707-F1E6-488A-89E6-58F33ED9ACFD}"/>
              </a:ext>
            </a:extLst>
          </p:cNvPr>
          <p:cNvSpPr txBox="1"/>
          <p:nvPr/>
        </p:nvSpPr>
        <p:spPr>
          <a:xfrm>
            <a:off x="457200" y="1375144"/>
            <a:ext cx="72691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Explication of the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psychopy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experiment</a:t>
            </a:r>
            <a:endParaRPr lang="en-US" sz="1800" b="0" i="0" u="none" strike="noStrike" dirty="0">
              <a:solidFill>
                <a:srgbClr val="040C28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40C28"/>
                </a:solidFill>
                <a:latin typeface="Arial" panose="020B0604020202020204" pitchFamily="34" charset="0"/>
              </a:rPr>
              <a:t>Dummy/Quick analysis 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Errors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Repo: </a:t>
            </a:r>
            <a:r>
              <a:rPr lang="en-US" sz="1800" dirty="0"/>
              <a:t>https://github.com/HazelPinto/TimePerceptionDemo</a:t>
            </a:r>
          </a:p>
          <a:p>
            <a:pPr marL="285750" indent="-285750">
              <a:buFontTx/>
              <a:buChar char="-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E564345-E326-49BA-8391-0763CE3EF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0" y="2724443"/>
            <a:ext cx="2751203" cy="1979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CB29C698-71C3-4682-ACE1-9D0E4AECE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190" y="2691122"/>
            <a:ext cx="2300130" cy="1617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656EE6-2B83-46FF-9594-05AE1DC72A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4725" y="1364032"/>
            <a:ext cx="1999694" cy="112482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F8EE558-48F7-4E24-8B8E-178E73BCC9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176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230"/>
    </mc:Choice>
    <mc:Fallback>
      <p:transition spd="slow" advTm="65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Summary of </a:t>
            </a:r>
            <a:r>
              <a:rPr lang="en-US" altLang="ja-JP" dirty="0"/>
              <a:t>last two weeks</a:t>
            </a:r>
            <a:endParaRPr kumimoji="1" lang="ja-JP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74EDDE-2051-4D37-BC3B-0D74CBF43670}"/>
              </a:ext>
            </a:extLst>
          </p:cNvPr>
          <p:cNvSpPr txBox="1"/>
          <p:nvPr/>
        </p:nvSpPr>
        <p:spPr>
          <a:xfrm>
            <a:off x="5500576" y="4684196"/>
            <a:ext cx="829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x31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09B7D-6CA6-42CE-8D59-A269BDE281F2}"/>
              </a:ext>
            </a:extLst>
          </p:cNvPr>
          <p:cNvSpPr txBox="1"/>
          <p:nvPr/>
        </p:nvSpPr>
        <p:spPr>
          <a:xfrm>
            <a:off x="405618" y="1334310"/>
            <a:ext cx="793183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A)Fixing errors (the software stopped working at random points, triggers, etc.)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B) </a:t>
            </a:r>
            <a:r>
              <a:rPr lang="en-US" dirty="0" err="1"/>
              <a:t>Inconcluded</a:t>
            </a:r>
            <a:r>
              <a:rPr lang="en-US" dirty="0"/>
              <a:t> pilot </a:t>
            </a:r>
          </a:p>
          <a:p>
            <a:endParaRPr lang="en-JP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4CE2CD-97BE-4C5C-ABCE-1BA6633C18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729" y="2429262"/>
            <a:ext cx="3006579" cy="22549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0F93CB9-B51A-45D7-B547-C2CC82F82F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642" y="2344578"/>
            <a:ext cx="3053863" cy="2290397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31E132D6-A8F1-445B-B91C-91401B541C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00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877"/>
    </mc:Choice>
    <mc:Fallback>
      <p:transition spd="slow" advTm="96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Summary of last two weeks</a:t>
            </a:r>
            <a:endParaRPr kumimoji="1" lang="ja-JP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F66DD8-A43A-33F6-2D4E-239444101DD4}"/>
              </a:ext>
            </a:extLst>
          </p:cNvPr>
          <p:cNvSpPr txBox="1"/>
          <p:nvPr/>
        </p:nvSpPr>
        <p:spPr>
          <a:xfrm>
            <a:off x="1764406" y="225380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JP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E88610-DD5A-4EE1-8577-D9ED4764E371}"/>
              </a:ext>
            </a:extLst>
          </p:cNvPr>
          <p:cNvSpPr txBox="1"/>
          <p:nvPr/>
        </p:nvSpPr>
        <p:spPr>
          <a:xfrm>
            <a:off x="661182" y="1491175"/>
            <a:ext cx="636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C) Cleaning and understanding the formats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DC793E-EDA1-40CA-875A-5546E995EC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5150"/>
          <a:stretch/>
        </p:blipFill>
        <p:spPr>
          <a:xfrm>
            <a:off x="5392157" y="2000382"/>
            <a:ext cx="2100776" cy="20563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331316-23B0-4313-A7E8-1AE5F84BC6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5582"/>
          <a:stretch/>
        </p:blipFill>
        <p:spPr>
          <a:xfrm>
            <a:off x="198175" y="2043387"/>
            <a:ext cx="1885125" cy="18294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756B536-5951-403E-A661-1DA63AAA53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725" b="57172"/>
          <a:stretch/>
        </p:blipFill>
        <p:spPr>
          <a:xfrm>
            <a:off x="7447121" y="1964561"/>
            <a:ext cx="1498704" cy="10291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C383082-FDB3-4B2C-9F43-7EFF2736A9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067" b="56749"/>
          <a:stretch/>
        </p:blipFill>
        <p:spPr>
          <a:xfrm>
            <a:off x="2065075" y="1964561"/>
            <a:ext cx="1643575" cy="1134292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7F8AC44-F616-4B5E-8531-D7461D47E69F}"/>
              </a:ext>
            </a:extLst>
          </p:cNvPr>
          <p:cNvCxnSpPr/>
          <p:nvPr/>
        </p:nvCxnSpPr>
        <p:spPr>
          <a:xfrm>
            <a:off x="3690425" y="3098853"/>
            <a:ext cx="161309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E6716BE-0C65-4727-97FB-ED8322576BB5}"/>
              </a:ext>
            </a:extLst>
          </p:cNvPr>
          <p:cNvSpPr/>
          <p:nvPr/>
        </p:nvSpPr>
        <p:spPr>
          <a:xfrm>
            <a:off x="996979" y="3821251"/>
            <a:ext cx="688335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Before                                     After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4C0EE3-4F19-45F8-8B77-3B14A084E884}"/>
              </a:ext>
            </a:extLst>
          </p:cNvPr>
          <p:cNvSpPr txBox="1"/>
          <p:nvPr/>
        </p:nvSpPr>
        <p:spPr>
          <a:xfrm>
            <a:off x="3597143" y="3191735"/>
            <a:ext cx="17950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Band-pass filter 0.8- 45Hz Plus ASR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40F6B1B9-3046-4EA7-8815-70346DCE61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580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283"/>
    </mc:Choice>
    <mc:Fallback>
      <p:transition spd="slow" advTm="230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Next task</a:t>
            </a:r>
            <a:endParaRPr kumimoji="1" lang="ja-JP" alt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9782D1D-0A0A-6DF7-7775-ED14D5E41F8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Finishing Analysis and prove we can extract main features </a:t>
            </a:r>
          </a:p>
          <a:p>
            <a:r>
              <a:rPr lang="en-US" dirty="0"/>
              <a:t>Make a full session </a:t>
            </a:r>
            <a:endParaRPr lang="en-JP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C680C6A-042C-4CEA-8485-CD443DFA4F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966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74"/>
    </mc:Choice>
    <mc:Fallback>
      <p:transition spd="slow" advTm="15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Future plan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kumimoji="1" lang="en-US" altLang="ja-JP" dirty="0"/>
              <a:t>Content</a:t>
            </a:r>
            <a:endParaRPr kumimoji="1" lang="ja-JP" altLang="en-US" dirty="0"/>
          </a:p>
        </p:txBody>
      </p:sp>
      <p:sp>
        <p:nvSpPr>
          <p:cNvPr id="4" name="タイトル 1">
            <a:extLst>
              <a:ext uri="{FF2B5EF4-FFF2-40B4-BE49-F238E27FC236}">
                <a16:creationId xmlns:a16="http://schemas.microsoft.com/office/drawing/2014/main" id="{9A2B2AD2-05AC-4E15-8E62-4426F32A531F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8982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kumimoji="1" sz="3800" kern="1200">
                <a:solidFill>
                  <a:srgbClr val="4C4948"/>
                </a:solidFill>
                <a:latin typeface="Helvetica"/>
                <a:ea typeface="ヒラギノ角ゴシック W6"/>
                <a:cs typeface="+mj-cs"/>
              </a:defRPr>
            </a:lvl1pPr>
          </a:lstStyle>
          <a:p>
            <a:r>
              <a:rPr lang="en-US" altLang="ja-JP"/>
              <a:t>Future plan</a:t>
            </a:r>
            <a:endParaRPr lang="ja-JP" altLang="en-US" dirty="0"/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454B4008-A5BD-41BE-B228-E1EA90B5A89F}"/>
              </a:ext>
            </a:extLst>
          </p:cNvPr>
          <p:cNvSpPr txBox="1">
            <a:spLocks/>
          </p:cNvSpPr>
          <p:nvPr/>
        </p:nvSpPr>
        <p:spPr>
          <a:xfrm>
            <a:off x="457200" y="1406925"/>
            <a:ext cx="8229600" cy="33968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3200" kern="1200">
                <a:solidFill>
                  <a:srgbClr val="4C4948"/>
                </a:solidFill>
                <a:latin typeface="Helvetica Ligh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800" kern="1200">
                <a:solidFill>
                  <a:srgbClr val="4C4948"/>
                </a:solidFill>
                <a:latin typeface="Helvetica Ligh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400" kern="1200">
                <a:solidFill>
                  <a:srgbClr val="4C4948"/>
                </a:solidFill>
                <a:latin typeface="Helvetica Ligh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000" kern="1200">
                <a:solidFill>
                  <a:srgbClr val="4C4948"/>
                </a:solidFill>
                <a:latin typeface="Helvetica Ligh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kumimoji="1" sz="2000" kern="1200">
                <a:solidFill>
                  <a:srgbClr val="4C4948"/>
                </a:solidFill>
                <a:latin typeface="Helvetica Ligh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/>
              <a:t>Content</a:t>
            </a:r>
            <a:endParaRPr lang="ja-JP" alt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355F74D-A1FC-4722-A961-52EE2FAF1A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57" b="1714"/>
          <a:stretch/>
        </p:blipFill>
        <p:spPr bwMode="auto">
          <a:xfrm>
            <a:off x="2597834" y="1341610"/>
            <a:ext cx="5440380" cy="3585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F58B372-5FFD-4FE5-9F78-6997C8B742E0}"/>
              </a:ext>
            </a:extLst>
          </p:cNvPr>
          <p:cNvSpPr/>
          <p:nvPr/>
        </p:nvSpPr>
        <p:spPr>
          <a:xfrm>
            <a:off x="1786128" y="2511552"/>
            <a:ext cx="3977640" cy="26822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B8BB67-F6DF-4C96-AC6D-F961CCA141C8}"/>
              </a:ext>
            </a:extLst>
          </p:cNvPr>
          <p:cNvSpPr/>
          <p:nvPr/>
        </p:nvSpPr>
        <p:spPr>
          <a:xfrm>
            <a:off x="1786128" y="3444894"/>
            <a:ext cx="5779008" cy="26822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8E5A6D-6EB2-4571-BE72-929915B9216B}"/>
              </a:ext>
            </a:extLst>
          </p:cNvPr>
          <p:cNvSpPr/>
          <p:nvPr/>
        </p:nvSpPr>
        <p:spPr>
          <a:xfrm>
            <a:off x="1786128" y="3142054"/>
            <a:ext cx="5779008" cy="26822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B027B0-7E62-42A2-9413-83ECFC569855}"/>
              </a:ext>
            </a:extLst>
          </p:cNvPr>
          <p:cNvSpPr/>
          <p:nvPr/>
        </p:nvSpPr>
        <p:spPr>
          <a:xfrm>
            <a:off x="5763768" y="3146523"/>
            <a:ext cx="1801368" cy="268224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B67031-AA8A-4C60-97CE-B264855866EF}"/>
              </a:ext>
            </a:extLst>
          </p:cNvPr>
          <p:cNvSpPr/>
          <p:nvPr/>
        </p:nvSpPr>
        <p:spPr>
          <a:xfrm>
            <a:off x="6132576" y="3414747"/>
            <a:ext cx="1414272" cy="268224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DAB521-23BC-4FC5-8999-D8E35339BA27}"/>
              </a:ext>
            </a:extLst>
          </p:cNvPr>
          <p:cNvSpPr/>
          <p:nvPr/>
        </p:nvSpPr>
        <p:spPr>
          <a:xfrm>
            <a:off x="5706140" y="2178955"/>
            <a:ext cx="57628" cy="268224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BC1B974-E0E6-4656-BBEC-EC6AD2035633}"/>
              </a:ext>
            </a:extLst>
          </p:cNvPr>
          <p:cNvSpPr/>
          <p:nvPr/>
        </p:nvSpPr>
        <p:spPr>
          <a:xfrm>
            <a:off x="1767840" y="2789466"/>
            <a:ext cx="5779008" cy="26822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9A5B77-C5C5-4B0B-BF14-AD3F9E40B730}"/>
              </a:ext>
            </a:extLst>
          </p:cNvPr>
          <p:cNvSpPr/>
          <p:nvPr/>
        </p:nvSpPr>
        <p:spPr>
          <a:xfrm>
            <a:off x="4687824" y="2841173"/>
            <a:ext cx="1075944" cy="26822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A542545-85D6-4E3C-8448-9D570BAA49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632" y="1781705"/>
            <a:ext cx="1341120" cy="249363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EFBC9A9-464D-4D0D-ABAE-7AF7EA20D492}"/>
              </a:ext>
            </a:extLst>
          </p:cNvPr>
          <p:cNvSpPr/>
          <p:nvPr/>
        </p:nvSpPr>
        <p:spPr>
          <a:xfrm>
            <a:off x="3217059" y="1389799"/>
            <a:ext cx="1341120" cy="4372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9C70DF-7493-4AA3-B505-3A608E9CB01B}"/>
              </a:ext>
            </a:extLst>
          </p:cNvPr>
          <p:cNvSpPr/>
          <p:nvPr/>
        </p:nvSpPr>
        <p:spPr>
          <a:xfrm>
            <a:off x="3244701" y="1827020"/>
            <a:ext cx="4424918" cy="348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1E05AED-04CA-42E0-9EDD-C537E6687028}"/>
              </a:ext>
            </a:extLst>
          </p:cNvPr>
          <p:cNvSpPr/>
          <p:nvPr/>
        </p:nvSpPr>
        <p:spPr>
          <a:xfrm>
            <a:off x="6016752" y="2198020"/>
            <a:ext cx="1530096" cy="268224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844710-982C-4224-9889-8E63737055DA}"/>
              </a:ext>
            </a:extLst>
          </p:cNvPr>
          <p:cNvSpPr/>
          <p:nvPr/>
        </p:nvSpPr>
        <p:spPr>
          <a:xfrm>
            <a:off x="412652" y="1341610"/>
            <a:ext cx="4275172" cy="293372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30AB6F4-D30F-4F02-8AA8-49EF0883C33E}"/>
              </a:ext>
            </a:extLst>
          </p:cNvPr>
          <p:cNvSpPr/>
          <p:nvPr/>
        </p:nvSpPr>
        <p:spPr>
          <a:xfrm>
            <a:off x="1681336" y="1088346"/>
            <a:ext cx="4275172" cy="99721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6FD8A35D-A667-41B5-A133-C177938DD0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950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492"/>
    </mc:Choice>
    <mc:Fallback>
      <p:transition spd="slow" advTm="33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ホワイト">
  <a:themeElements>
    <a:clrScheme name="CARE">
      <a:dk1>
        <a:srgbClr val="4C4948"/>
      </a:dk1>
      <a:lt1>
        <a:sysClr val="window" lastClr="FFFFFF"/>
      </a:lt1>
      <a:dk2>
        <a:srgbClr val="E0300D"/>
      </a:dk2>
      <a:lt2>
        <a:srgbClr val="EBECEB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754</TotalTime>
  <Words>99</Words>
  <Application>Microsoft Office PowerPoint</Application>
  <PresentationFormat>On-screen Show (16:9)</PresentationFormat>
  <Paragraphs>25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Helvetica Light</vt:lpstr>
      <vt:lpstr>Arial</vt:lpstr>
      <vt:lpstr>Calibri</vt:lpstr>
      <vt:lpstr>Helvetica</vt:lpstr>
      <vt:lpstr>ホワイト</vt:lpstr>
      <vt:lpstr>2023/11/1</vt:lpstr>
      <vt:lpstr>Summary of previous meeting</vt:lpstr>
      <vt:lpstr>Summary of last two weeks</vt:lpstr>
      <vt:lpstr>Summary of last two weeks</vt:lpstr>
      <vt:lpstr>Next task</vt:lpstr>
      <vt:lpstr>Future plan</vt:lpstr>
    </vt:vector>
  </TitlesOfParts>
  <Company>osaka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ushiyama yuka</dc:creator>
  <cp:lastModifiedBy>carelab</cp:lastModifiedBy>
  <cp:revision>32</cp:revision>
  <dcterms:created xsi:type="dcterms:W3CDTF">2017-03-28T07:56:26Z</dcterms:created>
  <dcterms:modified xsi:type="dcterms:W3CDTF">2023-10-30T10:13:49Z</dcterms:modified>
</cp:coreProperties>
</file>